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72" r:id="rId4"/>
    <p:sldId id="273" r:id="rId5"/>
    <p:sldId id="270" r:id="rId6"/>
    <p:sldId id="271" r:id="rId7"/>
    <p:sldId id="266" r:id="rId8"/>
    <p:sldId id="275" r:id="rId9"/>
    <p:sldId id="276" r:id="rId10"/>
    <p:sldId id="268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62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13.02.2025</a:t>
            </a:fld>
            <a:endParaRPr lang="ru-RU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13.02.2025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13.02.2025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13.02.2025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dirty="0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13.02.2025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8728" y="2928934"/>
            <a:ext cx="6500858" cy="857256"/>
          </a:xfrm>
        </p:spPr>
        <p:txBody>
          <a:bodyPr>
            <a:normAutofit fontScale="90000"/>
          </a:bodyPr>
          <a:lstStyle/>
          <a:p>
            <a:r>
              <a:rPr lang="ru-RU" sz="6000" dirty="0" smtClean="0"/>
              <a:t>Герой России</a:t>
            </a:r>
            <a:endParaRPr lang="ru-RU" sz="6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429124" y="4357694"/>
            <a:ext cx="4143404" cy="785818"/>
          </a:xfrm>
        </p:spPr>
        <p:txBody>
          <a:bodyPr>
            <a:normAutofit/>
          </a:bodyPr>
          <a:lstStyle/>
          <a:p>
            <a:pPr algn="l">
              <a:spcBef>
                <a:spcPts val="0"/>
              </a:spcBef>
            </a:pPr>
            <a:r>
              <a:rPr lang="ru-RU" sz="1400" dirty="0" smtClean="0">
                <a:latin typeface="Arial" pitchFamily="34" charset="0"/>
                <a:cs typeface="Arial" pitchFamily="34" charset="0"/>
              </a:rPr>
              <a:t>Автор: Морозова Полина Андреевна,</a:t>
            </a:r>
            <a:r>
              <a:rPr lang="en-US" sz="1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400" dirty="0" smtClean="0">
                <a:latin typeface="Arial" pitchFamily="34" charset="0"/>
                <a:cs typeface="Arial" pitchFamily="34" charset="0"/>
              </a:rPr>
              <a:t>10 класс .</a:t>
            </a:r>
          </a:p>
          <a:p>
            <a:pPr algn="l">
              <a:spcBef>
                <a:spcPts val="0"/>
              </a:spcBef>
            </a:pPr>
            <a:r>
              <a:rPr lang="ru-RU" sz="1400" dirty="0" smtClean="0">
                <a:latin typeface="Arial" pitchFamily="34" charset="0"/>
                <a:cs typeface="Arial" pitchFamily="34" charset="0"/>
              </a:rPr>
              <a:t>Руководитель: Полякова Галина Андреевна, </a:t>
            </a:r>
          </a:p>
          <a:p>
            <a:pPr algn="l">
              <a:spcBef>
                <a:spcPts val="0"/>
              </a:spcBef>
            </a:pPr>
            <a:r>
              <a:rPr lang="en-US" sz="1400" dirty="0" smtClean="0">
                <a:latin typeface="Arial" pitchFamily="34" charset="0"/>
                <a:cs typeface="Arial" pitchFamily="34" charset="0"/>
              </a:rPr>
              <a:t>                          </a:t>
            </a:r>
            <a:r>
              <a:rPr lang="ru-RU" sz="1400" dirty="0" smtClean="0">
                <a:latin typeface="Arial" pitchFamily="34" charset="0"/>
                <a:cs typeface="Arial" pitchFamily="34" charset="0"/>
              </a:rPr>
              <a:t>педагог-библиотекарь.</a:t>
            </a:r>
            <a:endParaRPr lang="ru-RU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85720" y="0"/>
            <a:ext cx="8358246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latin typeface="Arial" pitchFamily="34" charset="0"/>
                <a:cs typeface="Arial" pitchFamily="34" charset="0"/>
              </a:rPr>
              <a:t>Муниципальное бюджетное общеобразовательное учреждение</a:t>
            </a:r>
            <a:br>
              <a:rPr lang="ru-RU" sz="1400" dirty="0" smtClean="0">
                <a:latin typeface="Arial" pitchFamily="34" charset="0"/>
                <a:cs typeface="Arial" pitchFamily="34" charset="0"/>
              </a:rPr>
            </a:br>
            <a:r>
              <a:rPr lang="ru-RU" sz="1400" dirty="0" smtClean="0">
                <a:latin typeface="Arial" pitchFamily="34" charset="0"/>
                <a:cs typeface="Arial" pitchFamily="34" charset="0"/>
              </a:rPr>
              <a:t>средняя общеобразовательная школа рп. Корфовский</a:t>
            </a:r>
            <a:br>
              <a:rPr lang="ru-RU" sz="1400" dirty="0" smtClean="0">
                <a:latin typeface="Arial" pitchFamily="34" charset="0"/>
                <a:cs typeface="Arial" pitchFamily="34" charset="0"/>
              </a:rPr>
            </a:br>
            <a:r>
              <a:rPr lang="ru-RU" sz="1400" dirty="0" smtClean="0">
                <a:latin typeface="Arial" pitchFamily="34" charset="0"/>
                <a:cs typeface="Arial" pitchFamily="34" charset="0"/>
              </a:rPr>
              <a:t>имени Героя Российской Федерации подполковника</a:t>
            </a:r>
            <a:br>
              <a:rPr lang="ru-RU" sz="1400" dirty="0" smtClean="0">
                <a:latin typeface="Arial" pitchFamily="34" charset="0"/>
                <a:cs typeface="Arial" pitchFamily="34" charset="0"/>
              </a:rPr>
            </a:br>
            <a:r>
              <a:rPr lang="ru-RU" sz="1400" dirty="0" smtClean="0">
                <a:latin typeface="Arial" pitchFamily="34" charset="0"/>
                <a:cs typeface="Arial" pitchFamily="34" charset="0"/>
              </a:rPr>
              <a:t>Маслова Ивана Владимировича</a:t>
            </a:r>
            <a:br>
              <a:rPr lang="ru-RU" sz="1400" dirty="0" smtClean="0">
                <a:latin typeface="Arial" pitchFamily="34" charset="0"/>
                <a:cs typeface="Arial" pitchFamily="34" charset="0"/>
              </a:rPr>
            </a:br>
            <a:r>
              <a:rPr lang="ru-RU" sz="1400" dirty="0" smtClean="0">
                <a:latin typeface="Arial" pitchFamily="34" charset="0"/>
                <a:cs typeface="Arial" pitchFamily="34" charset="0"/>
              </a:rPr>
              <a:t>Хабаровского муниципального района Хабаровского края</a:t>
            </a:r>
          </a:p>
          <a:p>
            <a:pPr algn="ctr"/>
            <a:r>
              <a:rPr lang="ru-RU" sz="1400" dirty="0" smtClean="0">
                <a:latin typeface="+mj-lt"/>
              </a:rPr>
              <a:t/>
            </a:r>
            <a:br>
              <a:rPr lang="ru-RU" sz="1400" dirty="0" smtClean="0">
                <a:latin typeface="+mj-lt"/>
              </a:rPr>
            </a:br>
            <a:endParaRPr lang="ru-RU" sz="1400" dirty="0">
              <a:latin typeface="+mj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00298" y="1785926"/>
            <a:ext cx="6357982" cy="954107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Arial" pitchFamily="34" charset="0"/>
                <a:cs typeface="Arial" pitchFamily="34" charset="0"/>
              </a:rPr>
              <a:t>Конкурс  «В каждой школе свой Герой», посвящённый 80-летию</a:t>
            </a:r>
          </a:p>
          <a:p>
            <a:pPr algn="ctr"/>
            <a:r>
              <a:rPr lang="ru-RU" sz="1400" dirty="0" smtClean="0">
                <a:latin typeface="Arial" pitchFamily="34" charset="0"/>
                <a:cs typeface="Arial" pitchFamily="34" charset="0"/>
              </a:rPr>
              <a:t> Победы в Великой Отечественной войне и Году защитников Отечества,</a:t>
            </a:r>
          </a:p>
          <a:p>
            <a:pPr algn="ctr"/>
            <a:r>
              <a:rPr lang="ru-RU" sz="1400" dirty="0" smtClean="0">
                <a:latin typeface="Arial" pitchFamily="34" charset="0"/>
                <a:cs typeface="Arial" pitchFamily="34" charset="0"/>
              </a:rPr>
              <a:t> среди учащихся образовательных учреждений </a:t>
            </a:r>
          </a:p>
          <a:p>
            <a:pPr algn="ctr"/>
            <a:r>
              <a:rPr lang="ru-RU" sz="1400" dirty="0" smtClean="0">
                <a:latin typeface="Arial" pitchFamily="34" charset="0"/>
                <a:cs typeface="Arial" pitchFamily="34" charset="0"/>
              </a:rPr>
              <a:t>Хабаровского муниципального района Хабаровского края</a:t>
            </a:r>
            <a:endParaRPr lang="ru-RU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Лента лицом вверх 5"/>
          <p:cNvSpPr/>
          <p:nvPr/>
        </p:nvSpPr>
        <p:spPr>
          <a:xfrm>
            <a:off x="500034" y="1285860"/>
            <a:ext cx="8288514" cy="285752"/>
          </a:xfrm>
          <a:prstGeom prst="ribbon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929058" y="6143644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+mj-lt"/>
              </a:rPr>
              <a:t>2025 г.</a:t>
            </a:r>
            <a:endParaRPr lang="ru-RU" dirty="0">
              <a:latin typeface="+mj-l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0" dirty="0" smtClean="0"/>
              <a:t>Маслов Иван Владимирович 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357554" y="1500174"/>
            <a:ext cx="5500726" cy="5214974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 Маслов Иван Владимирович родился 15 ноября 1978 года в Приморском крае. Затем родители Ивана переехали в г. Свободный  Амурской области. Учился Иван в школе-гимназии №9.</a:t>
            </a:r>
          </a:p>
          <a:p>
            <a:pPr marL="0" indent="0">
              <a:spcBef>
                <a:spcPts val="0"/>
              </a:spcBef>
              <a:buNone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spcBef>
                <a:spcPts val="0"/>
              </a:spcBef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 Иван увлекался боевыми видами спорта: армейским рукопашным боем и борьбой. С детских лет он хотел носить военную форму, как его отец, и быть защитником Отечества</a:t>
            </a:r>
            <a:r>
              <a:rPr lang="ru-RU" sz="2400" dirty="0" smtClean="0">
                <a:latin typeface="+mj-lt"/>
              </a:rPr>
              <a:t>. </a:t>
            </a:r>
          </a:p>
        </p:txBody>
      </p:sp>
      <p:pic>
        <p:nvPicPr>
          <p:cNvPr id="1026" name="Picture 2" descr="https://korfovskiy.1c-umi.ru/images/cms/data/foto_na_dokumenti/maslov/maslov_i_v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714488"/>
            <a:ext cx="2746202" cy="388622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71934" y="1000108"/>
            <a:ext cx="4829180" cy="4709160"/>
          </a:xfrm>
        </p:spPr>
        <p:txBody>
          <a:bodyPr>
            <a:normAutofit fontScale="92500"/>
          </a:bodyPr>
          <a:lstStyle/>
          <a:p>
            <a:pPr marL="0" indent="0">
              <a:spcBef>
                <a:spcPts val="0"/>
              </a:spcBef>
            </a:pPr>
            <a:r>
              <a:rPr lang="ru-RU" sz="2600" dirty="0" smtClean="0">
                <a:latin typeface="Arial" pitchFamily="34" charset="0"/>
                <a:cs typeface="Arial" pitchFamily="34" charset="0"/>
              </a:rPr>
              <a:t> В 2000 году Иван Маслов окончил Дальневосточный военный институт с отличием.</a:t>
            </a:r>
          </a:p>
          <a:p>
            <a:pPr marL="0" indent="0">
              <a:spcBef>
                <a:spcPts val="0"/>
              </a:spcBef>
              <a:buNone/>
            </a:pPr>
            <a:endParaRPr lang="en-US" sz="26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spcBef>
                <a:spcPts val="0"/>
              </a:spcBef>
            </a:pPr>
            <a:r>
              <a:rPr lang="ru-RU" sz="2600" dirty="0" smtClean="0">
                <a:latin typeface="Arial" pitchFamily="34" charset="0"/>
                <a:cs typeface="Arial" pitchFamily="34" charset="0"/>
              </a:rPr>
              <a:t> За время службы командовал взводом, ротой, группой спецназа, был начальником разведки и заместителем начальника штаба полка, начальником отделения штаба соединения.</a:t>
            </a:r>
          </a:p>
          <a:p>
            <a:pPr marL="0" indent="0">
              <a:spcBef>
                <a:spcPts val="0"/>
              </a:spcBef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2" descr="Маслов 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1" y="1285860"/>
            <a:ext cx="3571899" cy="3571900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786182" y="785794"/>
            <a:ext cx="4900618" cy="5572164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</a:pPr>
            <a:r>
              <a:rPr lang="ru-RU" sz="2400" dirty="0" smtClean="0"/>
              <a:t>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В 2009 году подполковника Ивана Маслова назначили начальником штаба отряда спецназначения «Тайфун» Восточного регионального командования ВВ МВД  РФ.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0" lvl="0" indent="0">
              <a:spcBef>
                <a:spcPts val="0"/>
              </a:spcBef>
            </a:pPr>
            <a:r>
              <a:rPr lang="ru-RU" sz="2400" dirty="0" smtClean="0">
                <a:solidFill>
                  <a:srgbClr val="353535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lang="ru-RU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В июне 2011 года Иван Маслов был направлен в служебную командировку в Республику Дагестан.</a:t>
            </a:r>
          </a:p>
        </p:txBody>
      </p:sp>
      <p:pic>
        <p:nvPicPr>
          <p:cNvPr id="4" name="Picture 2" descr="https://korfovskiy.1c-umi.ru/images/cms/data/foto_na_dokumenti/maslov/maslov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928670"/>
            <a:ext cx="3123807" cy="42148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29058" y="357166"/>
            <a:ext cx="5043494" cy="5143536"/>
          </a:xfrm>
        </p:spPr>
        <p:txBody>
          <a:bodyPr>
            <a:noAutofit/>
          </a:bodyPr>
          <a:lstStyle/>
          <a:p>
            <a:pPr marL="0" lvl="0" indent="0">
              <a:spcBef>
                <a:spcPts val="0"/>
              </a:spcBef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 Иван Маслов принимал участие в контртеррористических операциях</a:t>
            </a:r>
            <a:r>
              <a:rPr lang="ru-RU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по поиску и ликвидации вооруженных бандгрупп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на Северном Кавказе, где мужественно исполнял свой воинский долг.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0" lvl="0" indent="0">
              <a:spcBef>
                <a:spcPts val="0"/>
              </a:spcBef>
              <a:buNone/>
            </a:pP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marL="0" lvl="0" indent="0">
              <a:spcBef>
                <a:spcPts val="0"/>
              </a:spcBef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 17 августа 2011 года в Хасавюртовском районе Республики Дагестан во время боестолкновения автомобиль подполковника Маслова был обстрелян. Он получил огнестрельное ранение и при эвакуации с места боя скончался.</a:t>
            </a:r>
          </a:p>
        </p:txBody>
      </p:sp>
      <p:pic>
        <p:nvPicPr>
          <p:cNvPr id="6145" name="Picture 1" descr="C:\Users\Администратор\Desktop\Конкурс\Маслов И\День Героев\№78\78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928801"/>
            <a:ext cx="1714512" cy="2363275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42844" y="4500570"/>
            <a:ext cx="3786214" cy="923330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Arial" pitchFamily="34" charset="0"/>
                <a:cs typeface="Arial" pitchFamily="34" charset="0"/>
              </a:rPr>
              <a:t>Школьные газеты «Переменка» и «Юный патриот» со статьями об Иване Маслове.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150" name="Picture 6" descr="C:\Users\Администратор\Desktop\ЮП№25-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4655" y="142852"/>
            <a:ext cx="1875577" cy="2735542"/>
          </a:xfrm>
          <a:prstGeom prst="rect">
            <a:avLst/>
          </a:prstGeom>
          <a:noFill/>
        </p:spPr>
      </p:pic>
      <p:pic>
        <p:nvPicPr>
          <p:cNvPr id="7" name="Picture 2" descr="C:\Users\Администратор\Desktop\Конкурс\Маслов И\Парта Героя\№ 81\81-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57356" y="1071546"/>
            <a:ext cx="1810733" cy="26432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71934" y="1000108"/>
            <a:ext cx="4757742" cy="4709160"/>
          </a:xfrm>
        </p:spPr>
        <p:txBody>
          <a:bodyPr>
            <a:normAutofit lnSpcReduction="10000"/>
          </a:bodyPr>
          <a:lstStyle/>
          <a:p>
            <a:pPr marL="0" indent="0">
              <a:spcBef>
                <a:spcPts val="0"/>
              </a:spcBef>
            </a:pPr>
            <a:r>
              <a:rPr lang="en-US" sz="2600" dirty="0" smtClean="0">
                <a:latin typeface="+mj-lt"/>
              </a:rPr>
              <a:t> </a:t>
            </a:r>
            <a:r>
              <a:rPr lang="ru-RU" sz="2600" dirty="0" smtClean="0">
                <a:latin typeface="+mj-lt"/>
              </a:rPr>
              <a:t>Указом </a:t>
            </a:r>
            <a:r>
              <a:rPr lang="ru-RU" sz="2600" dirty="0" smtClean="0">
                <a:latin typeface="+mj-lt"/>
              </a:rPr>
              <a:t>Президента Российской Федерации за личное мужество, отвагу и героизм, проявленные при исполнении воинского долга в условиях, сопряжённых с риском для жизни, подполковнику Маслову Ивану Владимировичу присвоено звание Героя Российской Федерации (посмертно).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5" name="Picture 2" descr="IMG-20200908-WA000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428604"/>
            <a:ext cx="3825110" cy="2870209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pic>
        <p:nvPicPr>
          <p:cNvPr id="27650" name="Picture 2" descr="IMG_20191209_085211_HD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3571876"/>
            <a:ext cx="3860802" cy="2895602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00562" y="428604"/>
            <a:ext cx="4429156" cy="4709160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 Постановлением Главы Хабаровского муниципального района №  2431от 25 декабря 2015 года нашей школе присвоено имя подполковника Маслова И.В.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spcBef>
                <a:spcPts val="0"/>
              </a:spcBef>
            </a:pP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spcBef>
                <a:spcPts val="0"/>
              </a:spcBef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 20 февраля состоялось торжественное открытие мемориальной доски памяти Героя России. На открытии присутствовал отец подполковника Маслова - Владимир Михайлович.</a:t>
            </a:r>
          </a:p>
          <a:p>
            <a:pPr>
              <a:buNone/>
            </a:pP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Picture 2" descr="IMG_20160220_1159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3286124"/>
            <a:ext cx="4214842" cy="3161812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pic>
        <p:nvPicPr>
          <p:cNvPr id="5" name="Picture 2" descr="https://korfovskiy.1c-umi.ru/images/cms/data/foto_na_dokumenti/maslov/tablichk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500042"/>
            <a:ext cx="3643370" cy="20896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14810" y="1142984"/>
            <a:ext cx="4471990" cy="4429156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 В 2020 году в нашей школе появилась парта Героя России подполковника Ивана Маслова. </a:t>
            </a:r>
          </a:p>
          <a:p>
            <a:pPr marL="0" indent="0">
              <a:spcBef>
                <a:spcPts val="0"/>
              </a:spcBef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 Право сидеть за партой Героя предоставляется ребятам, показывающим наибольшие успехи в учёбе и наилучшим образом проявляющих себя в общественной жизни школы. </a:t>
            </a:r>
          </a:p>
          <a:p>
            <a:pPr marL="0" indent="0">
              <a:spcBef>
                <a:spcPts val="0"/>
              </a:spcBef>
            </a:pP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ru-RU" dirty="0"/>
          </a:p>
        </p:txBody>
      </p:sp>
      <p:pic>
        <p:nvPicPr>
          <p:cNvPr id="18434" name="Picture 2" descr="https://korfovskiy.1c-umi.ru/files/folder/folder/folder/folder/folder_1/novayapapka/img-20210817-wa00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90" y="3714752"/>
            <a:ext cx="3522071" cy="2643206"/>
          </a:xfrm>
          <a:prstGeom prst="rect">
            <a:avLst/>
          </a:prstGeom>
          <a:noFill/>
        </p:spPr>
      </p:pic>
      <p:pic>
        <p:nvPicPr>
          <p:cNvPr id="1026" name="Picture 2" descr="C:\Users\Администратор\Desktop\Конкурс\Парта героя-открытие\Парта Героя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571480"/>
            <a:ext cx="3333773" cy="250033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00496" y="285728"/>
            <a:ext cx="4686304" cy="6072230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</a:pPr>
            <a:r>
              <a:rPr lang="ru-RU" sz="2400" dirty="0" smtClean="0">
                <a:latin typeface="+mj-lt"/>
              </a:rPr>
              <a:t> 10 ноября 2020 года в городе Свободном Амурской области открыли памятник Ивану Маслову. </a:t>
            </a:r>
          </a:p>
          <a:p>
            <a:pPr marL="0" indent="0">
              <a:spcBef>
                <a:spcPts val="0"/>
              </a:spcBef>
            </a:pPr>
            <a:r>
              <a:rPr lang="ru-RU" sz="2400" dirty="0" smtClean="0">
                <a:latin typeface="+mj-lt"/>
              </a:rPr>
              <a:t> Мемориал установлен в сквере по улице Инженерной,  около eгo poднoгo дoмa, напротив гимназии №9, где он учился.</a:t>
            </a:r>
          </a:p>
          <a:p>
            <a:pPr marL="0" indent="0">
              <a:spcBef>
                <a:spcPts val="0"/>
              </a:spcBef>
            </a:pPr>
            <a:r>
              <a:rPr lang="ru-RU" sz="2400" dirty="0" smtClean="0">
                <a:latin typeface="+mj-lt"/>
              </a:rPr>
              <a:t> Его отец Владимир Михайлович прислал нам видео с открытия мемориала, которое было расположено на  сайте школы, где создана страница, посвящённая Ивану Маслову. </a:t>
            </a:r>
          </a:p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/>
          </a:p>
        </p:txBody>
      </p:sp>
      <p:pic>
        <p:nvPicPr>
          <p:cNvPr id="4" name="Picture 2" descr="https://korfovskiy.1c-umi.ru/files/folder/folder/folder/folder/folder_1/novayapapka/roditeli_maslov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3119436"/>
            <a:ext cx="2536048" cy="3381398"/>
          </a:xfrm>
          <a:prstGeom prst="rect">
            <a:avLst/>
          </a:prstGeom>
          <a:noFill/>
        </p:spPr>
      </p:pic>
      <p:pic>
        <p:nvPicPr>
          <p:cNvPr id="5" name="Picture 1" descr="2020111033-696x464[1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357166"/>
            <a:ext cx="3768341" cy="2643206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0" y="428604"/>
            <a:ext cx="4429156" cy="5715040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 В День Героев Отечества мы встречаемся с сослуживцами Ивана Маслова, чтобы почтить его память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400" smtClean="0">
              <a:latin typeface="Arial" pitchFamily="34" charset="0"/>
              <a:cs typeface="Arial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spcBef>
                <a:spcPts val="0"/>
              </a:spcBef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 «Такие герои, как Иван Маслов, восхищают, вызывают желание подражать и мотивируют на мужественные поступки», - писал в школьной газете Бандурин Вадим. Сейчас он заканчивает военное училище, в котором учился Герой России Иван Маслов. </a:t>
            </a:r>
          </a:p>
          <a:p>
            <a:pPr marL="0" indent="0">
              <a:spcBef>
                <a:spcPts val="0"/>
              </a:spcBef>
            </a:pP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3" descr="C:\Users\Администратор\Desktop\Конкурс\Дипломы -Имя Героя\IMG_20240201_111928_5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3174" y="3286125"/>
            <a:ext cx="1500198" cy="2042823"/>
          </a:xfrm>
          <a:prstGeom prst="rect">
            <a:avLst/>
          </a:prstGeom>
          <a:noFill/>
        </p:spPr>
      </p:pic>
      <p:pic>
        <p:nvPicPr>
          <p:cNvPr id="6" name="Picture 2" descr="C:\Users\Администратор\Desktop\Конкурс\Дипломы -Имя Героя\IMG_20240201_111928_27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1" y="3286124"/>
            <a:ext cx="1500198" cy="2047178"/>
          </a:xfrm>
          <a:prstGeom prst="rect">
            <a:avLst/>
          </a:prstGeom>
          <a:noFill/>
        </p:spPr>
      </p:pic>
      <p:pic>
        <p:nvPicPr>
          <p:cNvPr id="7" name="Picture 2" descr="https://korfovskiy.1c-umi.ru/images/cms/data/foto_na_dokumenti/maslov/img_20200129_14333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44" y="142852"/>
            <a:ext cx="4321876" cy="2980959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0" y="5288340"/>
            <a:ext cx="507206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Призёры краевого конкурса «Герои-земляки нашего времени», представившие эссе, посвящённое Ивану Маслову.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551</TotalTime>
  <Words>469</Words>
  <PresentationFormat>Экран (4:3)</PresentationFormat>
  <Paragraphs>39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Апекс</vt:lpstr>
      <vt:lpstr>Герой России</vt:lpstr>
      <vt:lpstr>Маслов Иван Владимирович 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Герой России</dc:title>
  <dc:creator>Администратор</dc:creator>
  <cp:lastModifiedBy>Администратор</cp:lastModifiedBy>
  <cp:revision>154</cp:revision>
  <dcterms:created xsi:type="dcterms:W3CDTF">2025-01-13T01:49:36Z</dcterms:created>
  <dcterms:modified xsi:type="dcterms:W3CDTF">2025-02-13T02:15:56Z</dcterms:modified>
</cp:coreProperties>
</file>