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6" r:id="rId1"/>
  </p:sldMasterIdLst>
  <p:sldIdLst>
    <p:sldId id="257" r:id="rId2"/>
    <p:sldId id="272" r:id="rId3"/>
    <p:sldId id="269" r:id="rId4"/>
    <p:sldId id="273" r:id="rId5"/>
    <p:sldId id="277" r:id="rId6"/>
    <p:sldId id="275" r:id="rId7"/>
    <p:sldId id="276" r:id="rId8"/>
    <p:sldId id="278" r:id="rId9"/>
    <p:sldId id="279" r:id="rId10"/>
    <p:sldId id="280" r:id="rId11"/>
    <p:sldId id="268" r:id="rId12"/>
    <p:sldId id="258" r:id="rId13"/>
    <p:sldId id="259" r:id="rId14"/>
    <p:sldId id="260" r:id="rId15"/>
    <p:sldId id="261" r:id="rId16"/>
    <p:sldId id="262" r:id="rId17"/>
    <p:sldId id="263" r:id="rId18"/>
    <p:sldId id="264" r:id="rId19"/>
    <p:sldId id="265" r:id="rId20"/>
    <p:sldId id="270" r:id="rId21"/>
    <p:sldId id="266" r:id="rId22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9" d="100"/>
          <a:sy n="59" d="100"/>
        </p:scale>
        <p:origin x="1500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8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5" name="Picture 6" descr="SD-PanelTitle-V.png"/>
            <p:cNvPicPr>
              <a:picLocks noChangeAspect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6" name="Rectangle 10"/>
            <p:cNvSpPr/>
            <p:nvPr/>
          </p:nvSpPr>
          <p:spPr>
            <a:xfrm>
              <a:off x="1515532" y="1520422"/>
              <a:ext cx="6112935" cy="3818468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7" name="Picture 11" descr="HDRibbonTitle-UniformTrim.png"/>
            <p:cNvPicPr>
              <a:picLocks noChangeAspect="1"/>
            </p:cNvPicPr>
            <p:nvPr/>
          </p:nvPicPr>
          <p:blipFill>
            <a:blip r:embed="rId3"/>
            <a:srcRect l="-2" r="47958"/>
            <a:stretch>
              <a:fillRect/>
            </a:stretch>
          </p:blipFill>
          <p:spPr bwMode="auto">
            <a:xfrm rot="5400000">
              <a:off x="3739196" y="525780"/>
              <a:ext cx="1664208" cy="6126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" name="Picture 13" descr="HDRibbonTitle-UniformTrim.png"/>
            <p:cNvPicPr>
              <a:picLocks noChangeAspect="1"/>
            </p:cNvPicPr>
            <p:nvPr/>
          </p:nvPicPr>
          <p:blipFill>
            <a:blip r:embed="rId3"/>
            <a:srcRect l="-2" r="47958"/>
            <a:stretch>
              <a:fillRect/>
            </a:stretch>
          </p:blipFill>
          <p:spPr bwMode="auto">
            <a:xfrm rot="5400000">
              <a:off x="3739196" y="5719572"/>
              <a:ext cx="1664208" cy="6126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cxnSp>
        <p:nvCxnSpPr>
          <p:cNvPr id="9" name="Straight Connector 14"/>
          <p:cNvCxnSpPr/>
          <p:nvPr/>
        </p:nvCxnSpPr>
        <p:spPr>
          <a:xfrm>
            <a:off x="2019300" y="3471863"/>
            <a:ext cx="511333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21934" y="1811863"/>
            <a:ext cx="5308866" cy="1515533"/>
          </a:xfrm>
        </p:spPr>
        <p:txBody>
          <a:bodyPr anchor="b">
            <a:noAutofit/>
          </a:bodyPr>
          <a:lstStyle>
            <a:lvl1pPr algn="ctr">
              <a:defRPr sz="4800">
                <a:effectLst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21934" y="3598327"/>
            <a:ext cx="5308866" cy="1377651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10" name="Date Placeholder 3"/>
          <p:cNvSpPr>
            <a:spLocks noGrp="1"/>
          </p:cNvSpPr>
          <p:nvPr>
            <p:ph type="dt" sz="half" idx="10"/>
          </p:nvPr>
        </p:nvSpPr>
        <p:spPr>
          <a:xfrm>
            <a:off x="6065838" y="5054600"/>
            <a:ext cx="673100" cy="2794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8963DD-FB57-4E0F-B014-C9A493AFC3FB}" type="datetimeFigureOut">
              <a:rPr lang="ru-RU"/>
              <a:pPr>
                <a:defRPr/>
              </a:pPr>
              <a:t>29.03.2023</a:t>
            </a:fld>
            <a:endParaRPr lang="ru-RU"/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922463" y="5054600"/>
            <a:ext cx="4064000" cy="2794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816725" y="5054600"/>
            <a:ext cx="414338" cy="2794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678977-ECCE-44F1-A3B5-21CF2594984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6"/>
          <p:cNvCxnSpPr/>
          <p:nvPr/>
        </p:nvCxnSpPr>
        <p:spPr>
          <a:xfrm>
            <a:off x="1277938" y="2354263"/>
            <a:ext cx="6596062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B59CBD-6B18-410D-AB44-D3E01730574A}" type="datetimeFigureOut">
              <a:rPr lang="ru-RU"/>
              <a:pPr>
                <a:defRPr/>
              </a:pPr>
              <a:t>29.03.2023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261F8E-039D-4BA1-9F8A-3E6C249F84D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0"/>
          <p:cNvCxnSpPr/>
          <p:nvPr/>
        </p:nvCxnSpPr>
        <p:spPr>
          <a:xfrm>
            <a:off x="1277938" y="3598863"/>
            <a:ext cx="6596062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78465" y="1641413"/>
            <a:ext cx="6595534" cy="1822514"/>
          </a:xfrm>
        </p:spPr>
        <p:txBody>
          <a:bodyPr anchor="b">
            <a:normAutofit/>
          </a:bodyPr>
          <a:lstStyle>
            <a:lvl1pPr algn="ctr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78465" y="3734859"/>
            <a:ext cx="6595534" cy="1090015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E4E56D-4705-4D9A-B120-68B3459C8AB7}" type="datetimeFigureOut">
              <a:rPr lang="ru-RU"/>
              <a:pPr>
                <a:defRPr/>
              </a:pPr>
              <a:t>29.03.2023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ED5594-9F48-443B-BB6E-93106EB83FA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7"/>
          <p:cNvCxnSpPr/>
          <p:nvPr/>
        </p:nvCxnSpPr>
        <p:spPr>
          <a:xfrm>
            <a:off x="1277938" y="2355850"/>
            <a:ext cx="6596062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6" y="915337"/>
            <a:ext cx="6798734" cy="130386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76866" y="2487168"/>
            <a:ext cx="3337560" cy="3447288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5152" y="2487168"/>
            <a:ext cx="3337560" cy="3447288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31CC12-D1EA-41E5-98B2-EEEB944A85A9}" type="datetimeFigureOut">
              <a:rPr lang="ru-RU"/>
              <a:pPr>
                <a:defRPr/>
              </a:pPr>
              <a:t>29.03.2023</a:t>
            </a:fld>
            <a:endParaRPr lang="ru-RU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B9330B-C619-48EC-86AB-5CBC8AB3966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40"/>
          <p:cNvCxnSpPr/>
          <p:nvPr/>
        </p:nvCxnSpPr>
        <p:spPr>
          <a:xfrm>
            <a:off x="1277938" y="2354263"/>
            <a:ext cx="6596062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8" y="2658533"/>
            <a:ext cx="333756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76868" y="3243262"/>
            <a:ext cx="3337560" cy="2706624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1832" y="2658533"/>
            <a:ext cx="333756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1832" y="3243262"/>
            <a:ext cx="3337560" cy="2706624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8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FF3B8A-35F7-4AB9-BC46-75B534D60B71}" type="datetimeFigureOut">
              <a:rPr lang="ru-RU"/>
              <a:pPr>
                <a:defRPr/>
              </a:pPr>
              <a:t>29.03.2023</a:t>
            </a:fld>
            <a:endParaRPr lang="ru-RU"/>
          </a:p>
        </p:txBody>
      </p:sp>
      <p:sp>
        <p:nvSpPr>
          <p:cNvPr id="9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0A1FA1-DCA2-4BA2-9EAC-164F5A7E949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Straight Connector 13"/>
          <p:cNvCxnSpPr/>
          <p:nvPr/>
        </p:nvCxnSpPr>
        <p:spPr>
          <a:xfrm>
            <a:off x="1277938" y="2354263"/>
            <a:ext cx="6596062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915337"/>
            <a:ext cx="6798735" cy="130386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850186-56ED-46AC-BAEA-77695C0C0D87}" type="datetimeFigureOut">
              <a:rPr lang="ru-RU"/>
              <a:pPr>
                <a:defRPr/>
              </a:pPr>
              <a:t>29.03.2023</a:t>
            </a:fld>
            <a:endParaRPr lang="ru-RU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2329D2-8D15-4798-BC96-6AF8AC81239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C20AA1-55F6-4362-94F6-4F29171BB3E1}" type="datetimeFigureOut">
              <a:rPr lang="ru-RU"/>
              <a:pPr>
                <a:defRPr/>
              </a:pPr>
              <a:t>29.03.2023</a:t>
            </a:fld>
            <a:endParaRPr lang="ru-RU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952E77-035C-4FCE-85C2-F8CDC39FF1B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15"/>
          <p:cNvCxnSpPr/>
          <p:nvPr/>
        </p:nvCxnSpPr>
        <p:spPr>
          <a:xfrm>
            <a:off x="1277938" y="2913063"/>
            <a:ext cx="2333625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1388534"/>
            <a:ext cx="2536798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20062" y="982132"/>
            <a:ext cx="3855539" cy="4893735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6865" y="3031065"/>
            <a:ext cx="2536798" cy="2438404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1B5827-EC7F-42D9-8E5D-C21F3E9F8D19}" type="datetimeFigureOut">
              <a:rPr lang="ru-RU"/>
              <a:pPr>
                <a:defRPr/>
              </a:pPr>
              <a:t>29.03.2023</a:t>
            </a:fld>
            <a:endParaRPr lang="ru-RU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23331B-9816-416E-B301-28CF7CD80D4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1883832"/>
            <a:ext cx="3632202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070" y="1032933"/>
            <a:ext cx="2929463" cy="4792136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rtlCol="0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6865" y="3255432"/>
            <a:ext cx="3632201" cy="18288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00DBBE-5A4F-4C1A-AF0B-160E5467581A}" type="datetimeFigureOut">
              <a:rPr lang="ru-RU"/>
              <a:pPr>
                <a:defRPr/>
              </a:pPr>
              <a:t>29.03.2023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D613D6-17A4-4026-BB91-C3C6823E01D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6" y="4815415"/>
            <a:ext cx="6798734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26260" y="1032933"/>
            <a:ext cx="7091482" cy="33612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rtlCol="0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6866" y="5382153"/>
            <a:ext cx="6798734" cy="49371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090C39-4470-4A83-993B-2633DDFFEF54}" type="datetimeFigureOut">
              <a:rPr lang="ru-RU"/>
              <a:pPr>
                <a:defRPr/>
              </a:pPr>
              <a:t>29.03.2023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65C655-D1E9-4AA0-A879-211F7022BB3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14"/>
          <p:cNvCxnSpPr/>
          <p:nvPr/>
        </p:nvCxnSpPr>
        <p:spPr>
          <a:xfrm>
            <a:off x="1277938" y="4140200"/>
            <a:ext cx="6607175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6" y="906873"/>
            <a:ext cx="6798734" cy="3097860"/>
          </a:xfrm>
        </p:spPr>
        <p:txBody>
          <a:bodyPr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5" y="4275666"/>
            <a:ext cx="6798736" cy="1600202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D73375-72EB-4884-9CB9-15F6586965E7}" type="datetimeFigureOut">
              <a:rPr lang="ru-RU"/>
              <a:pPr>
                <a:defRPr/>
              </a:pPr>
              <a:t>29.03.2023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E03F62-5CF0-4013-8D25-C0CB11C7529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13"/>
          <p:cNvSpPr txBox="1"/>
          <p:nvPr/>
        </p:nvSpPr>
        <p:spPr>
          <a:xfrm>
            <a:off x="849313" y="904875"/>
            <a:ext cx="457200" cy="585788"/>
          </a:xfrm>
          <a:prstGeom prst="rect">
            <a:avLst/>
          </a:prstGeom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7200" dirty="0">
                <a:latin typeface="+mn-lt"/>
              </a:rPr>
              <a:t>“</a:t>
            </a:r>
          </a:p>
        </p:txBody>
      </p:sp>
      <p:sp>
        <p:nvSpPr>
          <p:cNvPr id="6" name="TextBox 14"/>
          <p:cNvSpPr txBox="1"/>
          <p:nvPr/>
        </p:nvSpPr>
        <p:spPr>
          <a:xfrm>
            <a:off x="7634288" y="2827338"/>
            <a:ext cx="457200" cy="585787"/>
          </a:xfrm>
          <a:prstGeom prst="rect">
            <a:avLst/>
          </a:prstGeom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7200" dirty="0">
                <a:latin typeface="+mn-lt"/>
              </a:rPr>
              <a:t>”</a:t>
            </a:r>
          </a:p>
        </p:txBody>
      </p:sp>
      <p:cxnSp>
        <p:nvCxnSpPr>
          <p:cNvPr id="7" name="Straight Connector 18"/>
          <p:cNvCxnSpPr/>
          <p:nvPr/>
        </p:nvCxnSpPr>
        <p:spPr>
          <a:xfrm>
            <a:off x="1277938" y="4140200"/>
            <a:ext cx="6596062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4333" y="982132"/>
            <a:ext cx="6400250" cy="2370668"/>
          </a:xfrm>
        </p:spPr>
        <p:txBody>
          <a:bodyPr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00200" y="3352799"/>
            <a:ext cx="5892798" cy="651933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3" y="4343400"/>
            <a:ext cx="6798738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E33931-3AEC-489C-A410-4279D6BCBBF1}" type="datetimeFigureOut">
              <a:rPr lang="ru-RU"/>
              <a:pPr>
                <a:defRPr/>
              </a:pPr>
              <a:t>29.03.2023</a:t>
            </a:fld>
            <a:endParaRPr lang="ru-RU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28C5B4-D55C-4A22-8315-92010EC211A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9" y="3308581"/>
            <a:ext cx="679872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8" y="4777381"/>
            <a:ext cx="6798730" cy="860400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8F5CEE-8D61-4F0B-9775-661C4AAADAFF}" type="datetimeFigureOut">
              <a:rPr lang="ru-RU"/>
              <a:pPr>
                <a:defRPr/>
              </a:pPr>
              <a:t>29.03.2023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F2622D-04F8-4BBC-ADEB-E163F0DD9B4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11"/>
          <p:cNvSpPr txBox="1"/>
          <p:nvPr/>
        </p:nvSpPr>
        <p:spPr>
          <a:xfrm>
            <a:off x="877888" y="896938"/>
            <a:ext cx="457200" cy="584200"/>
          </a:xfrm>
          <a:prstGeom prst="rect">
            <a:avLst/>
          </a:prstGeom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8000" dirty="0">
                <a:latin typeface="+mn-lt"/>
              </a:rPr>
              <a:t>“</a:t>
            </a:r>
          </a:p>
        </p:txBody>
      </p:sp>
      <p:sp>
        <p:nvSpPr>
          <p:cNvPr id="6" name="TextBox 12"/>
          <p:cNvSpPr txBox="1"/>
          <p:nvPr/>
        </p:nvSpPr>
        <p:spPr>
          <a:xfrm>
            <a:off x="7650163" y="2608263"/>
            <a:ext cx="457200" cy="584200"/>
          </a:xfrm>
          <a:prstGeom prst="rect">
            <a:avLst/>
          </a:prstGeom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8000" dirty="0">
                <a:latin typeface="+mn-lt"/>
              </a:rPr>
              <a:t>”</a:t>
            </a:r>
          </a:p>
        </p:txBody>
      </p:sp>
      <p:cxnSp>
        <p:nvCxnSpPr>
          <p:cNvPr id="7" name="Straight Connector 25"/>
          <p:cNvCxnSpPr/>
          <p:nvPr/>
        </p:nvCxnSpPr>
        <p:spPr>
          <a:xfrm>
            <a:off x="1277938" y="3429000"/>
            <a:ext cx="6596062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09416" y="982132"/>
            <a:ext cx="6325168" cy="2243668"/>
          </a:xfrm>
        </p:spPr>
        <p:txBody>
          <a:bodyPr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6" name="Text Placeholder 2"/>
          <p:cNvSpPr>
            <a:spLocks noGrp="1"/>
          </p:cNvSpPr>
          <p:nvPr>
            <p:ph type="body" idx="13"/>
          </p:nvPr>
        </p:nvSpPr>
        <p:spPr>
          <a:xfrm>
            <a:off x="1176868" y="3639312"/>
            <a:ext cx="6798730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5" y="4529667"/>
            <a:ext cx="6798736" cy="1346200"/>
          </a:xfrm>
        </p:spPr>
        <p:txBody>
          <a:bodyPr>
            <a:normAutofit/>
          </a:bodyPr>
          <a:lstStyle>
            <a:lvl1pPr marL="0" indent="0" algn="l">
              <a:buNone/>
              <a:defRPr sz="1600">
                <a:solidFill>
                  <a:schemeClr val="tx1"/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71F101-03F3-4D57-82B8-E02502E01CF8}" type="datetimeFigureOut">
              <a:rPr lang="ru-RU"/>
              <a:pPr>
                <a:defRPr/>
              </a:pPr>
              <a:t>29.03.2023</a:t>
            </a:fld>
            <a:endParaRPr lang="ru-RU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8A8E62-7A82-47BA-A769-3F38BAF8B0D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14"/>
          <p:cNvCxnSpPr/>
          <p:nvPr/>
        </p:nvCxnSpPr>
        <p:spPr>
          <a:xfrm>
            <a:off x="1277938" y="3429000"/>
            <a:ext cx="6607175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982131"/>
            <a:ext cx="6798734" cy="2294467"/>
          </a:xfrm>
        </p:spPr>
        <p:txBody>
          <a:bodyPr rtlCol="0">
            <a:normAutofit/>
          </a:bodyPr>
          <a:lstStyle>
            <a:lvl1pPr>
              <a:defRPr lang="en-US" sz="3200" b="0" dirty="0"/>
            </a:lvl1pPr>
          </a:lstStyle>
          <a:p>
            <a:pPr lvl="0"/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7" name="Text Placeholder 2"/>
          <p:cNvSpPr>
            <a:spLocks noGrp="1"/>
          </p:cNvSpPr>
          <p:nvPr>
            <p:ph type="body" idx="13"/>
          </p:nvPr>
        </p:nvSpPr>
        <p:spPr>
          <a:xfrm>
            <a:off x="1176868" y="3566160"/>
            <a:ext cx="6798730" cy="905256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6" y="4470400"/>
            <a:ext cx="6798734" cy="1405467"/>
          </a:xfrm>
        </p:spPr>
        <p:txBody>
          <a:bodyPr>
            <a:normAutofit/>
          </a:bodyPr>
          <a:lstStyle>
            <a:lvl1pPr marL="0" indent="0" algn="l">
              <a:buNone/>
              <a:defRPr sz="1600">
                <a:solidFill>
                  <a:schemeClr val="tx1"/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2BF4A2-A3C6-4449-A948-FDDCF2E40FDF}" type="datetimeFigureOut">
              <a:rPr lang="ru-RU"/>
              <a:pPr>
                <a:defRPr/>
              </a:pPr>
              <a:t>29.03.2023</a:t>
            </a:fld>
            <a:endParaRPr lang="ru-RU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8A8B64-D54E-4C30-936E-40A7367771B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13"/>
          <p:cNvCxnSpPr/>
          <p:nvPr/>
        </p:nvCxnSpPr>
        <p:spPr>
          <a:xfrm>
            <a:off x="1277938" y="2354263"/>
            <a:ext cx="6607175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76865" y="2490135"/>
            <a:ext cx="6798736" cy="3385733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CD702B-906A-497C-83C3-9FDDC9E85C67}" type="datetimeFigureOut">
              <a:rPr lang="ru-RU"/>
              <a:pPr>
                <a:defRPr/>
              </a:pPr>
              <a:t>29.03.2023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0D5CC1-6700-4902-8134-FF9EDE9F803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13"/>
          <p:cNvCxnSpPr/>
          <p:nvPr/>
        </p:nvCxnSpPr>
        <p:spPr>
          <a:xfrm>
            <a:off x="6245225" y="906463"/>
            <a:ext cx="0" cy="4968875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356667" y="906873"/>
            <a:ext cx="1618930" cy="496899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76867" y="906873"/>
            <a:ext cx="4915509" cy="4968993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0F9E34-9522-4B9A-B5CD-FC7B7DDDDB82}" type="datetimeFigureOut">
              <a:rPr lang="ru-RU"/>
              <a:pPr>
                <a:defRPr/>
              </a:pPr>
              <a:t>29.03.2023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5C30BA-E612-4136-AE5B-711E988E929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6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9144000" cy="6858001"/>
          </a:xfrm>
        </p:grpSpPr>
        <p:pic>
          <p:nvPicPr>
            <p:cNvPr id="1032" name="Picture 7" descr="SD-PanelContent-V.png"/>
            <p:cNvPicPr>
              <a:picLocks noChangeAspect="1"/>
            </p:cNvPicPr>
            <p:nvPr/>
          </p:nvPicPr>
          <p:blipFill>
            <a:blip r:embed="rId19"/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9" name="Rectangle 8"/>
            <p:cNvSpPr/>
            <p:nvPr/>
          </p:nvSpPr>
          <p:spPr>
            <a:xfrm>
              <a:off x="553888" y="542807"/>
              <a:ext cx="8039776" cy="5756392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36" name="Picture 9" descr="HDRibbonContent-UniformTrim.png"/>
            <p:cNvPicPr>
              <a:picLocks noChangeAspect="1"/>
            </p:cNvPicPr>
            <p:nvPr/>
          </p:nvPicPr>
          <p:blipFill>
            <a:blip r:embed="rId20"/>
            <a:srcRect l="2" r="14240"/>
            <a:stretch>
              <a:fillRect/>
            </a:stretch>
          </p:blipFill>
          <p:spPr bwMode="auto">
            <a:xfrm rot="5400000">
              <a:off x="4221675" y="39689"/>
              <a:ext cx="685800" cy="6064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37" name="Picture 10" descr="HDRibbonContent-UniformTrim.png"/>
            <p:cNvPicPr>
              <a:picLocks noChangeAspect="1"/>
            </p:cNvPicPr>
            <p:nvPr/>
          </p:nvPicPr>
          <p:blipFill>
            <a:blip r:embed="rId20"/>
            <a:srcRect l="2" r="14240"/>
            <a:stretch>
              <a:fillRect/>
            </a:stretch>
          </p:blipFill>
          <p:spPr bwMode="auto">
            <a:xfrm rot="5400000">
              <a:off x="4221675" y="6211888"/>
              <a:ext cx="685800" cy="6064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027" name="Title Placeholder 1"/>
          <p:cNvSpPr>
            <a:spLocks noGrp="1"/>
          </p:cNvSpPr>
          <p:nvPr>
            <p:ph type="title"/>
          </p:nvPr>
        </p:nvSpPr>
        <p:spPr bwMode="auto">
          <a:xfrm>
            <a:off x="1176338" y="915988"/>
            <a:ext cx="6799262" cy="1303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176338" y="2490788"/>
            <a:ext cx="6799262" cy="3444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56350" y="5961063"/>
            <a:ext cx="114935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 i="0" smtClean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pPr>
              <a:defRPr/>
            </a:pPr>
            <a:fld id="{B9EE1337-FFC2-4207-903B-FFF4C068B60C}" type="datetimeFigureOut">
              <a:rPr lang="ru-RU"/>
              <a:pPr>
                <a:defRPr/>
              </a:pPr>
              <a:t>29.03.2023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76338" y="5961063"/>
            <a:ext cx="51054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80313" y="5961063"/>
            <a:ext cx="39528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 i="0" smtClean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pPr>
              <a:defRPr/>
            </a:pPr>
            <a:fld id="{B3DC10E0-1FBC-424E-809D-ADCD2A13975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4" r:id="rId1"/>
    <p:sldLayoutId id="2147483745" r:id="rId2"/>
    <p:sldLayoutId id="2147483746" r:id="rId3"/>
    <p:sldLayoutId id="2147483747" r:id="rId4"/>
    <p:sldLayoutId id="2147483748" r:id="rId5"/>
    <p:sldLayoutId id="2147483749" r:id="rId6"/>
    <p:sldLayoutId id="2147483740" r:id="rId7"/>
    <p:sldLayoutId id="2147483750" r:id="rId8"/>
    <p:sldLayoutId id="2147483741" r:id="rId9"/>
    <p:sldLayoutId id="2147483742" r:id="rId10"/>
    <p:sldLayoutId id="2147483751" r:id="rId11"/>
    <p:sldLayoutId id="2147483752" r:id="rId12"/>
    <p:sldLayoutId id="2147483743" r:id="rId13"/>
    <p:sldLayoutId id="2147483753" r:id="rId14"/>
    <p:sldLayoutId id="2147483754" r:id="rId15"/>
    <p:sldLayoutId id="2147483755" r:id="rId16"/>
    <p:sldLayoutId id="2147483756" r:id="rId17"/>
  </p:sldLayoutIdLst>
  <p:txStyles>
    <p:titleStyle>
      <a:lvl1pPr algn="ctr" defTabSz="457200" rtl="0" fontAlgn="base">
        <a:spcBef>
          <a:spcPct val="0"/>
        </a:spcBef>
        <a:spcAft>
          <a:spcPct val="0"/>
        </a:spcAft>
        <a:defRPr sz="4000" kern="1200">
          <a:ln w="3175" cmpd="sng">
            <a:noFill/>
          </a:ln>
          <a:solidFill>
            <a:srgbClr val="262626"/>
          </a:solidFill>
          <a:latin typeface="+mj-lt"/>
          <a:ea typeface="+mj-ea"/>
          <a:cs typeface="+mj-cs"/>
        </a:defRPr>
      </a:lvl1pPr>
      <a:lvl2pPr algn="ctr" defTabSz="457200" rtl="0" fontAlgn="base">
        <a:spcBef>
          <a:spcPct val="0"/>
        </a:spcBef>
        <a:spcAft>
          <a:spcPct val="0"/>
        </a:spcAft>
        <a:defRPr sz="4000">
          <a:solidFill>
            <a:srgbClr val="262626"/>
          </a:solidFill>
          <a:latin typeface="Garamond" pitchFamily="18" charset="0"/>
        </a:defRPr>
      </a:lvl2pPr>
      <a:lvl3pPr algn="ctr" defTabSz="457200" rtl="0" fontAlgn="base">
        <a:spcBef>
          <a:spcPct val="0"/>
        </a:spcBef>
        <a:spcAft>
          <a:spcPct val="0"/>
        </a:spcAft>
        <a:defRPr sz="4000">
          <a:solidFill>
            <a:srgbClr val="262626"/>
          </a:solidFill>
          <a:latin typeface="Garamond" pitchFamily="18" charset="0"/>
        </a:defRPr>
      </a:lvl3pPr>
      <a:lvl4pPr algn="ctr" defTabSz="457200" rtl="0" fontAlgn="base">
        <a:spcBef>
          <a:spcPct val="0"/>
        </a:spcBef>
        <a:spcAft>
          <a:spcPct val="0"/>
        </a:spcAft>
        <a:defRPr sz="4000">
          <a:solidFill>
            <a:srgbClr val="262626"/>
          </a:solidFill>
          <a:latin typeface="Garamond" pitchFamily="18" charset="0"/>
        </a:defRPr>
      </a:lvl4pPr>
      <a:lvl5pPr algn="ctr" defTabSz="457200" rtl="0" fontAlgn="base">
        <a:spcBef>
          <a:spcPct val="0"/>
        </a:spcBef>
        <a:spcAft>
          <a:spcPct val="0"/>
        </a:spcAft>
        <a:defRPr sz="4000">
          <a:solidFill>
            <a:srgbClr val="262626"/>
          </a:solidFill>
          <a:latin typeface="Garamond" pitchFamily="18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fontAlgn="base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 charset="0"/>
        <a:buChar char="•"/>
        <a:defRPr sz="2400" kern="1200">
          <a:solidFill>
            <a:srgbClr val="262626"/>
          </a:solidFill>
          <a:latin typeface="+mn-lt"/>
          <a:ea typeface="+mn-ea"/>
          <a:cs typeface="+mn-cs"/>
        </a:defRPr>
      </a:lvl1pPr>
      <a:lvl2pPr marL="742950" indent="-285750" algn="l" defTabSz="457200" rtl="0" fontAlgn="base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 charset="0"/>
        <a:buChar char="•"/>
        <a:defRPr sz="2000" kern="1200">
          <a:solidFill>
            <a:srgbClr val="262626"/>
          </a:solidFill>
          <a:latin typeface="+mn-lt"/>
          <a:ea typeface="+mn-ea"/>
          <a:cs typeface="+mn-cs"/>
        </a:defRPr>
      </a:lvl2pPr>
      <a:lvl3pPr marL="1200150" indent="-285750" algn="l" defTabSz="457200" rtl="0" fontAlgn="base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 charset="0"/>
        <a:buChar char="•"/>
        <a:defRPr kern="1200">
          <a:solidFill>
            <a:srgbClr val="262626"/>
          </a:solidFill>
          <a:latin typeface="+mn-lt"/>
          <a:ea typeface="+mn-ea"/>
          <a:cs typeface="+mn-cs"/>
        </a:defRPr>
      </a:lvl3pPr>
      <a:lvl4pPr marL="1543050" indent="-171450" algn="l" defTabSz="457200" rtl="0" fontAlgn="base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 charset="0"/>
        <a:buChar char="•"/>
        <a:defRPr sz="1600" kern="1200">
          <a:solidFill>
            <a:srgbClr val="262626"/>
          </a:solidFill>
          <a:latin typeface="+mn-lt"/>
          <a:ea typeface="+mn-ea"/>
          <a:cs typeface="+mn-cs"/>
        </a:defRPr>
      </a:lvl4pPr>
      <a:lvl5pPr marL="2000250" indent="-171450" algn="l" defTabSz="457200" rtl="0" fontAlgn="base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 charset="0"/>
        <a:buChar char="•"/>
        <a:defRPr sz="1400" kern="1200">
          <a:solidFill>
            <a:srgbClr val="262626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hyperlink" Target="https://stories-of-success.ru/files/k-chukovskij-2.jpg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hyperlink" Target="https://stories-of-success.ru/files/k-chukovskij-4.jpg" TargetMode="Externa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hyperlink" Target="https://stories-of-success.ru/files/k-chukovskij-6.jpg" TargetMode="Externa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gi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928926" y="1643050"/>
            <a:ext cx="3429024" cy="138499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Корней Иванович Чуковский                           (1882 -1969)</a:t>
            </a:r>
          </a:p>
        </p:txBody>
      </p:sp>
      <p:pic>
        <p:nvPicPr>
          <p:cNvPr id="19458" name="Picture 6" descr="Книга Любимые сказки К.И. Чуковского. Муха-Цокотуха (книга в мягкой  обложке) (Чуковский К. И.) — купить в интернет-магазине ОНЛАЙН ТРЕЙД.РУ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71625" y="3286125"/>
            <a:ext cx="2000250" cy="200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59" name="Picture 8" descr="Сказки К.И. Чуковского. Федорино горе • Чуковский К., купить книгу по  низкой цене, читать отзывы в Book24.ru • Эксмо-АСТ • ISBN  978-5-43150-706-9, p64279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72125" y="3286125"/>
            <a:ext cx="2000250" cy="200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0" name="Picture 10" descr="Книга. Сказки-панорамки. Телефон. К. Чуковского Malamalama - купить книги  по обучению и развитию детей в интернет-магазинах, цены в Москве на  sbermegamarket.ru | 34122-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571625" y="1571625"/>
            <a:ext cx="1500188" cy="1154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61" name="AutoShape 12" descr="Сказки К.И. Чуковского. Тараканище • Чуковский К., купить книгу по низкой  цене, читать отзывы в Book24.ru • Эксмо-АСТ • ISBN 978-5-43150-705-2,  p642440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>
              <a:latin typeface="Garamond" pitchFamily="18" charset="0"/>
            </a:endParaRPr>
          </a:p>
        </p:txBody>
      </p:sp>
      <p:sp>
        <p:nvSpPr>
          <p:cNvPr id="19462" name="AutoShape 14" descr="Сказки К.И. Чуковского. Тараканище • Чуковский К., купить книгу по низкой  цене, читать отзывы в Book24.ru • Эксмо-АСТ • ISBN 978-5-43150-705-2,  p642440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>
              <a:latin typeface="Garamond" pitchFamily="18" charset="0"/>
            </a:endParaRPr>
          </a:p>
        </p:txBody>
      </p:sp>
      <p:sp>
        <p:nvSpPr>
          <p:cNvPr id="19463" name="AutoShape 16" descr="C:\Users\1\Desktop\7e707dd10b09caddcbf9c9944d73d1c1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>
              <a:latin typeface="Garamond" pitchFamily="18" charset="0"/>
            </a:endParaRPr>
          </a:p>
        </p:txBody>
      </p:sp>
      <p:pic>
        <p:nvPicPr>
          <p:cNvPr id="19464" name="Picture 20" descr="Любимые сказки К.И. Чуковского. Бармалей (книга в мягкой обложке) • К.  Чуковский, купить книгу по низкой цене, читать отзывы в Book24.ru •  Эксмо-АСТ • ISBN 978-5-43150-690-1, p639660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143625" y="1571625"/>
            <a:ext cx="142875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5" name="Picture 22" descr="Купить Книга.Чуковский К. Айболит и другие сказки (Детская библиотека)32488  в Интернет-магазине КанцМаркет - Хабаровск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786188" y="3571875"/>
            <a:ext cx="1714500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8F06DA55-8CFA-6CBD-E297-6975AFE60540}"/>
              </a:ext>
            </a:extLst>
          </p:cNvPr>
          <p:cNvSpPr txBox="1"/>
          <p:nvPr/>
        </p:nvSpPr>
        <p:spPr>
          <a:xfrm>
            <a:off x="5724128" y="5572125"/>
            <a:ext cx="33078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chemeClr val="bg1"/>
                </a:solidFill>
              </a:rPr>
              <a:t>Автор: педагог-библиотекарь Полякова Г.А.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71EA1DF-1FE9-2063-CF3E-1AFF767A1930}"/>
              </a:ext>
            </a:extLst>
          </p:cNvPr>
          <p:cNvSpPr txBox="1"/>
          <p:nvPr/>
        </p:nvSpPr>
        <p:spPr>
          <a:xfrm>
            <a:off x="2193176" y="240323"/>
            <a:ext cx="481198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>
                <a:solidFill>
                  <a:schemeClr val="bg1"/>
                </a:solidFill>
              </a:rPr>
              <a:t>Информационно-библиотечный</a:t>
            </a:r>
            <a:r>
              <a:rPr lang="ru-RU" dirty="0"/>
              <a:t> </a:t>
            </a:r>
            <a:r>
              <a:rPr lang="ru-RU" dirty="0">
                <a:solidFill>
                  <a:schemeClr val="bg1"/>
                </a:solidFill>
              </a:rPr>
              <a:t>центр МБОУ СОШ рп. Корфовский</a:t>
            </a:r>
          </a:p>
          <a:p>
            <a:pPr algn="ctr"/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0F2BC74-FA8F-4D08-21EF-5F2016392A50}"/>
              </a:ext>
            </a:extLst>
          </p:cNvPr>
          <p:cNvSpPr txBox="1"/>
          <p:nvPr/>
        </p:nvSpPr>
        <p:spPr>
          <a:xfrm>
            <a:off x="5940152" y="332656"/>
            <a:ext cx="20882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25B166A-A192-42E7-632F-736EC54B77F2}"/>
              </a:ext>
            </a:extLst>
          </p:cNvPr>
          <p:cNvSpPr txBox="1"/>
          <p:nvPr/>
        </p:nvSpPr>
        <p:spPr>
          <a:xfrm>
            <a:off x="4192563" y="6433011"/>
            <a:ext cx="13081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chemeClr val="bg1"/>
                </a:solidFill>
              </a:rPr>
              <a:t>2022 г.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Корней Чуковский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472" y="2428868"/>
            <a:ext cx="4785356" cy="3838921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642910" y="1000108"/>
            <a:ext cx="792961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/>
              <a:t>Корней Иванович Чуковский                                     (Николай Васильевич Корнейчуков)                              родился в Петербурге в 1882 году в бедной семье. 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5357818" y="3286124"/>
            <a:ext cx="321471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/>
              <a:t>Свое детство он провел в Одессе                    и Николаеве</a:t>
            </a:r>
            <a:r>
              <a:rPr lang="ru-RU" dirty="0"/>
              <a:t>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000496" y="2643182"/>
            <a:ext cx="4500562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/>
              <a:t>Но из гимназии будущего поэта исключили по причине "низкого" происхождения.                                 Юноша не сдался, он занимался самостоятельно и сдал экзамены, получив аттестат зрелости.</a:t>
            </a:r>
          </a:p>
        </p:txBody>
      </p:sp>
      <p:pic>
        <p:nvPicPr>
          <p:cNvPr id="5" name="Picture 4" descr="https://stories-of-success.ru/files/k-chukovskij-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10" y="2500306"/>
            <a:ext cx="3207855" cy="3714776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571472" y="500042"/>
            <a:ext cx="800105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/>
              <a:t>В одесской гимназии он познакомился и подружился        с Борисом Житковым, в будущем также знаменитым детским писателем. Чуковский часто ходил в дом к Житкову, где пользовался богатой библиотекой, собранной родителями Бориса.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571472" y="3643314"/>
            <a:ext cx="800105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/>
              <a:t> </a:t>
            </a:r>
            <a:r>
              <a:rPr lang="ru-RU" sz="2400" dirty="0"/>
              <a:t>  Интересоваться поэзией Чуковский начал с ранних лет: писал стихотворения и даже поэмы. А 1901 году появилась его первая статья в газете                              "Одесские новости".  </a:t>
            </a:r>
          </a:p>
          <a:p>
            <a:pPr algn="ctr"/>
            <a:r>
              <a:rPr lang="ru-RU" sz="2400" dirty="0"/>
              <a:t>В 1903 году Корней Иванович отправился в Петербург с твердым намерением стать писателем. </a:t>
            </a:r>
          </a:p>
        </p:txBody>
      </p:sp>
      <p:pic>
        <p:nvPicPr>
          <p:cNvPr id="1030" name="Picture 6" descr="Корней Чуковский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28794" y="575194"/>
            <a:ext cx="4548186" cy="311095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500430" y="1000108"/>
            <a:ext cx="5000628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/>
              <a:t>  </a:t>
            </a:r>
            <a:r>
              <a:rPr lang="ru-RU" sz="2400" dirty="0"/>
              <a:t>Он познакомился со многими литераторами и стал корреспондентом газеты "Одесские новости",                                     куда отправлял свои материалы из Петербурга. </a:t>
            </a:r>
          </a:p>
          <a:p>
            <a:pPr algn="ctr"/>
            <a:r>
              <a:rPr lang="ru-RU" sz="2400" dirty="0"/>
              <a:t>Чуковский был командирован "Одесскими новостями" в Лондон, где совершенствовал свой английский язык и познакомился с известными писателями, в числе которых был Артур </a:t>
            </a:r>
            <a:r>
              <a:rPr lang="ru-RU" sz="2400" dirty="0" err="1"/>
              <a:t>Конан-Дойль</a:t>
            </a:r>
            <a:r>
              <a:rPr lang="ru-RU" sz="2400" dirty="0"/>
              <a:t> и Герберт Уэллс.</a:t>
            </a:r>
          </a:p>
        </p:txBody>
      </p:sp>
      <p:pic>
        <p:nvPicPr>
          <p:cNvPr id="4" name="Picture 2" descr="C:\Users\1\Pictures\Чуковский 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10" y="1500174"/>
            <a:ext cx="2678100" cy="3421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786182" y="714356"/>
            <a:ext cx="471490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/>
              <a:t> Вернувшись в Петроград в 1917 году, Чуковский получил предложение от М. Горького стать руководителем детского отдела издательства "Парус". Тогда же он стал обращать внимание на речь и обороты маленьких детей и записывать их. Такие записи он вел до конца своей жизни. Из них родилась известная книга                       "От двух до пяти.</a:t>
            </a:r>
          </a:p>
        </p:txBody>
      </p:sp>
      <p:pic>
        <p:nvPicPr>
          <p:cNvPr id="5" name="Рисунок 4" descr="f4b8250b17d3164140b05c2f532_prev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8662" y="1000108"/>
            <a:ext cx="2744779" cy="40201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48" y="1000108"/>
            <a:ext cx="2857520" cy="36452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Прямоугольник 3"/>
          <p:cNvSpPr/>
          <p:nvPr/>
        </p:nvSpPr>
        <p:spPr>
          <a:xfrm>
            <a:off x="4214810" y="1214422"/>
            <a:ext cx="3714776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/>
              <a:t>В 1916 году вышел в свет его первый сборник детских стихов «Ёлка» и сказка «Крокодил».</a:t>
            </a:r>
          </a:p>
          <a:p>
            <a:pPr algn="ctr"/>
            <a:r>
              <a:rPr lang="ru-RU" sz="2400" dirty="0"/>
              <a:t>В 1923 году были написаны «</a:t>
            </a:r>
            <a:r>
              <a:rPr lang="ru-RU" sz="2400" dirty="0" err="1"/>
              <a:t>Тараканище</a:t>
            </a:r>
            <a:r>
              <a:rPr lang="ru-RU" sz="2400" dirty="0"/>
              <a:t>» и «</a:t>
            </a:r>
            <a:r>
              <a:rPr lang="ru-RU" sz="2400" dirty="0" err="1"/>
              <a:t>Мойдодыр</a:t>
            </a:r>
            <a:r>
              <a:rPr lang="ru-RU" sz="2400" dirty="0"/>
              <a:t>».</a:t>
            </a:r>
          </a:p>
          <a:p>
            <a:pPr algn="ctr"/>
            <a:r>
              <a:rPr lang="ru-RU" sz="2400" dirty="0"/>
              <a:t>В 1924 году был опубликован «</a:t>
            </a:r>
            <a:r>
              <a:rPr lang="ru-RU" sz="2400" dirty="0" err="1"/>
              <a:t>Бармалей</a:t>
            </a:r>
            <a:r>
              <a:rPr lang="ru-RU" sz="2400" dirty="0"/>
              <a:t>».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Корней Чуковский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00364" y="1428736"/>
            <a:ext cx="3286148" cy="2464611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500034" y="571480"/>
            <a:ext cx="814393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/>
              <a:t>Практически на все сказки Корнея Чуковского сняты мультипликационные фильмы.</a:t>
            </a:r>
            <a:br>
              <a:rPr lang="ru-RU" sz="2400" dirty="0"/>
            </a:br>
            <a:endParaRPr lang="ru-RU" sz="24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500034" y="3929066"/>
            <a:ext cx="821537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/>
              <a:t>Корней Иванович вместе со старшим сыном очень много занимались переводами. Благодаря их труду в Советском Союзе смогли прочитать «Хижину дяди Тома» и «Приключения Тома </a:t>
            </a:r>
            <a:r>
              <a:rPr lang="ru-RU" sz="2400" dirty="0" err="1"/>
              <a:t>Сойера</a:t>
            </a:r>
            <a:r>
              <a:rPr lang="ru-RU" sz="2400" dirty="0"/>
              <a:t>», «Робинзона Крузо» и «Барона Мюнхгаузена», «Принца и нищего», сказки Уайльда и Киплинга.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71472" y="571480"/>
            <a:ext cx="800102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/>
              <a:t>В последние годы жизни Корней Иванович проживал в </a:t>
            </a:r>
            <a:r>
              <a:rPr lang="ru-RU" sz="2400" dirty="0" err="1"/>
              <a:t>Переделкино</a:t>
            </a:r>
            <a:r>
              <a:rPr lang="ru-RU" sz="2400" dirty="0"/>
              <a:t> на даче. Часто у себя он собирал детишек, приглашал на такие встречи известных людей – артистов, лётчиков, поэтов и писателей. Детвора обожала эти посиделки с чаем на даче у дедушки Корнея.</a:t>
            </a:r>
          </a:p>
        </p:txBody>
      </p:sp>
      <p:pic>
        <p:nvPicPr>
          <p:cNvPr id="40962" name="Picture 2" descr="C:\Users\1\Desktop\k-chukovskij-10-500x37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71736" y="2820634"/>
            <a:ext cx="4619624" cy="342776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14348" y="4429132"/>
            <a:ext cx="785818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/>
              <a:t>28 октября 1969 года Корней Иванович скончался. Похоронили его на кладбище в </a:t>
            </a:r>
            <a:r>
              <a:rPr lang="ru-RU" sz="2400" dirty="0" err="1"/>
              <a:t>Переделкине</a:t>
            </a:r>
            <a:r>
              <a:rPr lang="ru-RU" sz="2400" dirty="0"/>
              <a:t>. </a:t>
            </a:r>
          </a:p>
          <a:p>
            <a:pPr algn="ctr"/>
            <a:r>
              <a:rPr lang="ru-RU" sz="2400" dirty="0"/>
              <a:t>На даче сейчас действующий музей писателя и поэта дедушки Корнея.</a:t>
            </a:r>
          </a:p>
        </p:txBody>
      </p:sp>
      <p:pic>
        <p:nvPicPr>
          <p:cNvPr id="41986" name="Picture 2" descr="Дом, где жил и работал К.И.Чуковский с 1938 по 1969 г Объект культурного наследия России федерального значения рег. № 771611212680006 (ЕГРОКН) объект № 5010240000 (БД Викигида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85853" y="571480"/>
            <a:ext cx="4857784" cy="365113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716015" y="214290"/>
            <a:ext cx="3868863" cy="1077218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Дедушка   Корней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000628" y="1643050"/>
            <a:ext cx="3584251" cy="378565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В гости дедушка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Корней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Приглашает всех детей!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Но особенно тех ребят,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Кто умеет слушать сказки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Или любит их читать.</a:t>
            </a:r>
          </a:p>
        </p:txBody>
      </p:sp>
      <p:pic>
        <p:nvPicPr>
          <p:cNvPr id="22531" name="Picture 2" descr="C:\Users\1\Pictures\99677667_1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500" y="571500"/>
            <a:ext cx="3719513" cy="570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72839" y="678285"/>
            <a:ext cx="4283545" cy="1200329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</a:rPr>
              <a:t>На каком виде транспорта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</a:rPr>
              <a:t> ехали медведи в сказке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</a:rPr>
              <a:t>«</a:t>
            </a:r>
            <a:r>
              <a:rPr lang="ru-RU" sz="2400" b="1" dirty="0" err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</a:rPr>
              <a:t>Тараканише</a:t>
            </a:r>
            <a:r>
              <a:rPr lang="ru-RU" sz="2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</a:rPr>
              <a:t>»?</a:t>
            </a:r>
          </a:p>
        </p:txBody>
      </p:sp>
      <p:pic>
        <p:nvPicPr>
          <p:cNvPr id="3" name="Рисунок 2" descr="84421----.jpg"/>
          <p:cNvPicPr>
            <a:picLocks noChangeAspect="1"/>
          </p:cNvPicPr>
          <p:nvPr/>
        </p:nvPicPr>
        <p:blipFill>
          <a:blip r:embed="rId2" cstate="screen"/>
          <a:srcRect t="29758"/>
          <a:stretch>
            <a:fillRect/>
          </a:stretch>
        </p:blipFill>
        <p:spPr>
          <a:xfrm>
            <a:off x="5220072" y="678309"/>
            <a:ext cx="3357586" cy="318577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/>
          <p:cNvSpPr txBox="1"/>
          <p:nvPr/>
        </p:nvSpPr>
        <p:spPr>
          <a:xfrm>
            <a:off x="5430450" y="4437111"/>
            <a:ext cx="3498073" cy="1200329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</a:rPr>
              <a:t>Чем крокодил тушил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</a:rPr>
              <a:t>синее море  в сказке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</a:rPr>
              <a:t>«Путаница»?</a:t>
            </a:r>
          </a:p>
        </p:txBody>
      </p:sp>
      <p:pic>
        <p:nvPicPr>
          <p:cNvPr id="7" name="Рисунок 6" descr="preview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428596" y="2643182"/>
            <a:ext cx="4572032" cy="318409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148064" y="625630"/>
            <a:ext cx="3781805" cy="83099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</a:rPr>
              <a:t>Кто проглотил мочалку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</a:rPr>
              <a:t>в сказке «</a:t>
            </a:r>
            <a:r>
              <a:rPr lang="ru-RU" sz="2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</a:rPr>
              <a:t>Мойдодыр</a:t>
            </a:r>
            <a:r>
              <a:rPr lang="ru-RU" sz="2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</a:rPr>
              <a:t>»?</a:t>
            </a:r>
          </a:p>
        </p:txBody>
      </p:sp>
      <p:pic>
        <p:nvPicPr>
          <p:cNvPr id="3" name="Рисунок 2" descr="66753609-966694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1560" y="764704"/>
            <a:ext cx="4381510" cy="328613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TextBox 3"/>
          <p:cNvSpPr txBox="1"/>
          <p:nvPr/>
        </p:nvSpPr>
        <p:spPr>
          <a:xfrm>
            <a:off x="928662" y="4143380"/>
            <a:ext cx="3348994" cy="15696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</a:rPr>
              <a:t>Как звали бабушку,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</a:rPr>
              <a:t>от которой сбежала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</a:rPr>
              <a:t>вся посуда?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</a:rPr>
              <a:t> </a:t>
            </a:r>
          </a:p>
        </p:txBody>
      </p:sp>
      <p:pic>
        <p:nvPicPr>
          <p:cNvPr id="5" name="Рисунок 4" descr="p_f.jpg"/>
          <p:cNvPicPr>
            <a:picLocks noChangeAspect="1"/>
          </p:cNvPicPr>
          <p:nvPr/>
        </p:nvPicPr>
        <p:blipFill>
          <a:blip r:embed="rId3" cstate="print"/>
          <a:srcRect l="23906" r="18368"/>
          <a:stretch>
            <a:fillRect/>
          </a:stretch>
        </p:blipFill>
        <p:spPr>
          <a:xfrm>
            <a:off x="5364088" y="2276872"/>
            <a:ext cx="3143272" cy="407338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55576" y="692696"/>
            <a:ext cx="3744986" cy="1200329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</a:rPr>
              <a:t>Какой подарок принесли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</a:rPr>
              <a:t>мухе-Цокотухе блошки в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</a:rPr>
              <a:t>сказке «Муха-Цокотуха»?</a:t>
            </a:r>
          </a:p>
        </p:txBody>
      </p:sp>
      <p:pic>
        <p:nvPicPr>
          <p:cNvPr id="3" name="Рисунок 2" descr="skaz_0.gif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4532538" y="620688"/>
            <a:ext cx="4160675" cy="378621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5220072" y="4887637"/>
            <a:ext cx="3305713" cy="1200329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</a:rPr>
              <a:t>Как звали злого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</a:rPr>
              <a:t>разбойника,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</a:rPr>
              <a:t>жившего в Африке ?</a:t>
            </a:r>
          </a:p>
        </p:txBody>
      </p:sp>
      <p:pic>
        <p:nvPicPr>
          <p:cNvPr id="6" name="Рисунок 5" descr="aibolit-speshit-na-pomosh-large-6.jpg"/>
          <p:cNvPicPr>
            <a:picLocks noChangeAspect="1"/>
          </p:cNvPicPr>
          <p:nvPr/>
        </p:nvPicPr>
        <p:blipFill>
          <a:blip r:embed="rId3" cstate="print"/>
          <a:srcRect l="15425" t="27128" r="16356"/>
          <a:stretch>
            <a:fillRect/>
          </a:stretch>
        </p:blipFill>
        <p:spPr>
          <a:xfrm>
            <a:off x="827584" y="3087551"/>
            <a:ext cx="3893631" cy="311943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71600" y="214290"/>
            <a:ext cx="3528392" cy="1938992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+mn-lt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</a:rPr>
              <a:t>Кто созывал зверей на битву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</a:rPr>
              <a:t>с крокодилом,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</a:rPr>
              <a:t>проглотившим солнце?</a:t>
            </a:r>
          </a:p>
        </p:txBody>
      </p:sp>
      <p:pic>
        <p:nvPicPr>
          <p:cNvPr id="3" name="Рисунок 2" descr="4210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5364088" y="859393"/>
            <a:ext cx="3214710" cy="343724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4684096" y="5013176"/>
            <a:ext cx="3632320" cy="1200329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360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</a:rPr>
              <a:t>Кто заказывал для своего сына шоколада, в сказке «Телефон»?</a:t>
            </a:r>
          </a:p>
        </p:txBody>
      </p:sp>
      <p:pic>
        <p:nvPicPr>
          <p:cNvPr id="7" name="Рисунок 6" descr="d69fd1849bb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83568" y="2344704"/>
            <a:ext cx="4000528" cy="390386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357686" y="214290"/>
            <a:ext cx="4174754" cy="2308324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+mn-lt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</a:rPr>
              <a:t>От кого пришла доктору Айболиту телеграмма с просьбой приехать в Африку и вылечить больных зверей? </a:t>
            </a:r>
          </a:p>
        </p:txBody>
      </p:sp>
      <p:pic>
        <p:nvPicPr>
          <p:cNvPr id="4" name="Рисунок 3" descr="bs0000352062.jpg"/>
          <p:cNvPicPr>
            <a:picLocks noChangeAspect="1"/>
          </p:cNvPicPr>
          <p:nvPr/>
        </p:nvPicPr>
        <p:blipFill>
          <a:blip r:embed="rId2" cstate="print"/>
          <a:srcRect t="10828" b="18666"/>
          <a:stretch>
            <a:fillRect/>
          </a:stretch>
        </p:blipFill>
        <p:spPr>
          <a:xfrm>
            <a:off x="592505" y="511760"/>
            <a:ext cx="3595706" cy="328304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755576" y="4725144"/>
            <a:ext cx="3703258" cy="830997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</a:rPr>
              <a:t>Кто победил злодея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</a:rPr>
              <a:t>в сказке «</a:t>
            </a:r>
            <a:r>
              <a:rPr lang="ru-RU" sz="2400" b="1" dirty="0" err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</a:rPr>
              <a:t>Тараканище</a:t>
            </a:r>
            <a:r>
              <a:rPr lang="ru-RU" sz="2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</a:rPr>
              <a:t>?</a:t>
            </a:r>
          </a:p>
        </p:txBody>
      </p:sp>
      <p:pic>
        <p:nvPicPr>
          <p:cNvPr id="6" name="Рисунок 5" descr="9785953931489.jpg"/>
          <p:cNvPicPr>
            <a:picLocks noChangeAspect="1"/>
          </p:cNvPicPr>
          <p:nvPr/>
        </p:nvPicPr>
        <p:blipFill>
          <a:blip r:embed="rId3" cstate="print"/>
          <a:srcRect l="6762" t="12500" r="6762" b="15761"/>
          <a:stretch>
            <a:fillRect/>
          </a:stretch>
        </p:blipFill>
        <p:spPr>
          <a:xfrm>
            <a:off x="4357686" y="2636912"/>
            <a:ext cx="4286280" cy="362685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55576" y="548680"/>
            <a:ext cx="4050027" cy="156966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+mn-lt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</a:rPr>
              <a:t>Что купила Муха-Цокотуха,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</a:rPr>
              <a:t>когда пришла на базар в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</a:rPr>
              <a:t>сказке «Муха –Цокотуха»?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805603" y="4653136"/>
            <a:ext cx="3754282" cy="156966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</a:rPr>
              <a:t>Кто первый пришел на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</a:rPr>
              <a:t>Прием к доктору Айболиту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</a:rPr>
              <a:t>в сказке «Айболит»?</a:t>
            </a:r>
          </a:p>
        </p:txBody>
      </p:sp>
      <p:pic>
        <p:nvPicPr>
          <p:cNvPr id="5" name="Рисунок 4" descr="400.jpg"/>
          <p:cNvPicPr>
            <a:picLocks noChangeAspect="1"/>
          </p:cNvPicPr>
          <p:nvPr/>
        </p:nvPicPr>
        <p:blipFill>
          <a:blip r:embed="rId2" cstate="print"/>
          <a:srcRect l="5947" t="27083" r="4833" b="22917"/>
          <a:stretch>
            <a:fillRect/>
          </a:stretch>
        </p:blipFill>
        <p:spPr>
          <a:xfrm>
            <a:off x="611560" y="2492896"/>
            <a:ext cx="4286280" cy="342902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 descr="223462.jpg"/>
          <p:cNvPicPr>
            <a:picLocks noChangeAspect="1"/>
          </p:cNvPicPr>
          <p:nvPr/>
        </p:nvPicPr>
        <p:blipFill>
          <a:blip r:embed="rId3" cstate="print"/>
          <a:srcRect t="26250"/>
          <a:stretch>
            <a:fillRect/>
          </a:stretch>
        </p:blipFill>
        <p:spPr>
          <a:xfrm>
            <a:off x="5085343" y="692696"/>
            <a:ext cx="3571900" cy="387955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141159" y="428604"/>
            <a:ext cx="3391282" cy="156966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</a:rPr>
              <a:t>Кто хотел погубить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</a:rPr>
              <a:t>Муху-Цокотуху в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</a:rPr>
              <a:t>сказке «Муха-Цокотуха»?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64572" y="4797152"/>
            <a:ext cx="4051109" cy="830997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</a:rPr>
              <a:t>Муха по полю  пошла…,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</a:rPr>
              <a:t>что же она нашла?</a:t>
            </a:r>
          </a:p>
        </p:txBody>
      </p:sp>
      <p:pic>
        <p:nvPicPr>
          <p:cNvPr id="4" name="Рисунок 3" descr="16727902labiu9c1227724501.jpg"/>
          <p:cNvPicPr>
            <a:picLocks noChangeAspect="1"/>
          </p:cNvPicPr>
          <p:nvPr/>
        </p:nvPicPr>
        <p:blipFill>
          <a:blip r:embed="rId2" cstate="print"/>
          <a:srcRect l="11111" t="15278" r="12963" b="20833"/>
          <a:stretch>
            <a:fillRect/>
          </a:stretch>
        </p:blipFill>
        <p:spPr>
          <a:xfrm>
            <a:off x="5141158" y="2380407"/>
            <a:ext cx="3500462" cy="392734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product_detailed_image_165278_4767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40596" y="692696"/>
            <a:ext cx="4500562" cy="33754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11560" y="214290"/>
            <a:ext cx="4853783" cy="1200329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+mn-lt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</a:rPr>
              <a:t>Вдруг из маминой из спальни….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</a:rPr>
              <a:t>Кто же вышел из спальни?</a:t>
            </a:r>
          </a:p>
        </p:txBody>
      </p:sp>
      <p:pic>
        <p:nvPicPr>
          <p:cNvPr id="3" name="Рисунок 2" descr="05labhicu1229014067.jpg"/>
          <p:cNvPicPr>
            <a:picLocks noChangeAspect="1"/>
          </p:cNvPicPr>
          <p:nvPr/>
        </p:nvPicPr>
        <p:blipFill>
          <a:blip r:embed="rId2" cstate="print"/>
          <a:srcRect r="45312"/>
          <a:stretch>
            <a:fillRect/>
          </a:stretch>
        </p:blipFill>
        <p:spPr>
          <a:xfrm>
            <a:off x="5220072" y="563219"/>
            <a:ext cx="3403563" cy="445769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1747" name="TextBox 3"/>
          <p:cNvSpPr txBox="1">
            <a:spLocks noChangeArrowheads="1"/>
          </p:cNvSpPr>
          <p:nvPr/>
        </p:nvSpPr>
        <p:spPr bwMode="auto">
          <a:xfrm>
            <a:off x="214313" y="3286125"/>
            <a:ext cx="18415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ru-RU">
              <a:latin typeface="Garamond" pitchFamily="18" charset="0"/>
            </a:endParaRPr>
          </a:p>
          <a:p>
            <a:endParaRPr lang="ru-RU">
              <a:latin typeface="Garamond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572000" y="4857760"/>
            <a:ext cx="3888432" cy="156966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</a:rPr>
              <a:t>Одеяло убежало,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</a:rPr>
              <a:t>улетела простыня….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</a:rPr>
              <a:t>От кого убежали все вещи,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</a:rPr>
              <a:t>из какой это сказки?</a:t>
            </a:r>
          </a:p>
        </p:txBody>
      </p:sp>
      <p:pic>
        <p:nvPicPr>
          <p:cNvPr id="6" name="Рисунок 5" descr="16331201labdtl41225034393.jpg"/>
          <p:cNvPicPr>
            <a:picLocks noChangeAspect="1"/>
          </p:cNvPicPr>
          <p:nvPr/>
        </p:nvPicPr>
        <p:blipFill>
          <a:blip r:embed="rId3" cstate="print"/>
          <a:srcRect r="45000"/>
          <a:stretch>
            <a:fillRect/>
          </a:stretch>
        </p:blipFill>
        <p:spPr>
          <a:xfrm>
            <a:off x="755576" y="1222612"/>
            <a:ext cx="3571900" cy="477335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15616" y="231007"/>
            <a:ext cx="6280887" cy="830997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Кто спас Муху-Цокотуху от злодея паука?</a:t>
            </a:r>
          </a:p>
        </p:txBody>
      </p:sp>
      <p:pic>
        <p:nvPicPr>
          <p:cNvPr id="3" name="Рисунок 2" descr="cokotuha-06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43691" y="1271288"/>
            <a:ext cx="3312368" cy="394171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2771" name="TextBox 3"/>
          <p:cNvSpPr txBox="1">
            <a:spLocks noChangeArrowheads="1"/>
          </p:cNvSpPr>
          <p:nvPr/>
        </p:nvSpPr>
        <p:spPr bwMode="auto">
          <a:xfrm>
            <a:off x="-642938" y="2286000"/>
            <a:ext cx="1841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ru-RU">
              <a:latin typeface="Garamond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707904" y="4869160"/>
            <a:ext cx="4608512" cy="156966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В сказке «Краденое солнце»,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кто освободил солнышко?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  <p:pic>
        <p:nvPicPr>
          <p:cNvPr id="6" name="Рисунок 5" descr="77e947a7a146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5508104" y="1859172"/>
            <a:ext cx="2688320" cy="356659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59000"/>
            <a:lum/>
          </a:blip>
          <a:srcRect/>
          <a:stretch>
            <a:fillRect t="-49000" b="-4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95736" y="2204864"/>
            <a:ext cx="5959647" cy="120032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72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accent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</a:rPr>
              <a:t>Молодцы!!!!</a:t>
            </a:r>
          </a:p>
        </p:txBody>
      </p:sp>
      <p:pic>
        <p:nvPicPr>
          <p:cNvPr id="33795" name="Рисунок 2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348038" y="3573463"/>
            <a:ext cx="2490787" cy="1998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туральные материалы">
  <a:themeElements>
    <a:clrScheme name="Натуральные материалы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B15E28"/>
      </a:accent1>
      <a:accent2>
        <a:srgbClr val="B13228"/>
      </a:accent2>
      <a:accent3>
        <a:srgbClr val="8B7B56"/>
      </a:accent3>
      <a:accent4>
        <a:srgbClr val="E09C41"/>
      </a:accent4>
      <a:accent5>
        <a:srgbClr val="9EAE51"/>
      </a:accent5>
      <a:accent6>
        <a:srgbClr val="6E7355"/>
      </a:accent6>
      <a:hlink>
        <a:srgbClr val="D37A21"/>
      </a:hlink>
      <a:folHlink>
        <a:srgbClr val="CA8F55"/>
      </a:folHlink>
    </a:clrScheme>
    <a:fontScheme name="Натуральные материалы">
      <a:majorFont>
        <a:latin typeface="Garamond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Натуральные материалы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rnd" cmpd="sng" algn="ctr">
          <a:solidFill>
            <a:schemeClr val="phClr"/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039A4B3-0617-4CFC-B614-27363ECC28A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491</TotalTime>
  <Words>666</Words>
  <Application>Microsoft Office PowerPoint</Application>
  <PresentationFormat>Экран (4:3)</PresentationFormat>
  <Paragraphs>81</Paragraphs>
  <Slides>21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5" baseType="lpstr">
      <vt:lpstr>Arial</vt:lpstr>
      <vt:lpstr>Garamond</vt:lpstr>
      <vt:lpstr>Times New Roman</vt:lpstr>
      <vt:lpstr>Натуральные материалы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Иван Лебедев</dc:creator>
  <cp:lastModifiedBy>Галина Полякова</cp:lastModifiedBy>
  <cp:revision>101</cp:revision>
  <dcterms:created xsi:type="dcterms:W3CDTF">2014-06-25T16:42:39Z</dcterms:created>
  <dcterms:modified xsi:type="dcterms:W3CDTF">2023-03-29T02:35:43Z</dcterms:modified>
</cp:coreProperties>
</file>